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35"/>
  </p:notesMasterIdLst>
  <p:sldIdLst>
    <p:sldId id="256" r:id="rId2"/>
    <p:sldId id="257" r:id="rId3"/>
    <p:sldId id="303" r:id="rId4"/>
    <p:sldId id="278" r:id="rId5"/>
    <p:sldId id="282" r:id="rId6"/>
    <p:sldId id="280" r:id="rId7"/>
    <p:sldId id="281" r:id="rId8"/>
    <p:sldId id="277" r:id="rId9"/>
    <p:sldId id="258" r:id="rId10"/>
    <p:sldId id="273" r:id="rId11"/>
    <p:sldId id="279" r:id="rId12"/>
    <p:sldId id="284" r:id="rId13"/>
    <p:sldId id="286" r:id="rId14"/>
    <p:sldId id="274" r:id="rId15"/>
    <p:sldId id="276" r:id="rId16"/>
    <p:sldId id="287" r:id="rId17"/>
    <p:sldId id="288" r:id="rId18"/>
    <p:sldId id="289" r:id="rId19"/>
    <p:sldId id="291" r:id="rId20"/>
    <p:sldId id="290" r:id="rId21"/>
    <p:sldId id="292" r:id="rId22"/>
    <p:sldId id="297" r:id="rId23"/>
    <p:sldId id="293" r:id="rId24"/>
    <p:sldId id="294" r:id="rId25"/>
    <p:sldId id="296" r:id="rId26"/>
    <p:sldId id="295" r:id="rId27"/>
    <p:sldId id="300" r:id="rId28"/>
    <p:sldId id="299" r:id="rId29"/>
    <p:sldId id="302" r:id="rId30"/>
    <p:sldId id="301" r:id="rId31"/>
    <p:sldId id="283" r:id="rId32"/>
    <p:sldId id="285" r:id="rId33"/>
    <p:sldId id="266" r:id="rId3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69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lce Alves" userId="2c0f7dd4c65cdcb2" providerId="LiveId" clId="{B37396F0-630D-4B93-BD04-023C5981B5B5}"/>
    <pc:docChg chg="undo custSel addSld modSld sldOrd">
      <pc:chgData name="Nilce Alves" userId="2c0f7dd4c65cdcb2" providerId="LiveId" clId="{B37396F0-630D-4B93-BD04-023C5981B5B5}" dt="2021-12-15T21:53:08.032" v="98" actId="1076"/>
      <pc:docMkLst>
        <pc:docMk/>
      </pc:docMkLst>
      <pc:sldChg chg="addSp delSp modSp mod">
        <pc:chgData name="Nilce Alves" userId="2c0f7dd4c65cdcb2" providerId="LiveId" clId="{B37396F0-630D-4B93-BD04-023C5981B5B5}" dt="2021-12-15T21:51:02.123" v="89" actId="1076"/>
        <pc:sldMkLst>
          <pc:docMk/>
          <pc:sldMk cId="3863272811" sldId="278"/>
        </pc:sldMkLst>
        <pc:spChg chg="del">
          <ac:chgData name="Nilce Alves" userId="2c0f7dd4c65cdcb2" providerId="LiveId" clId="{B37396F0-630D-4B93-BD04-023C5981B5B5}" dt="2021-12-15T21:49:39.627" v="77" actId="478"/>
          <ac:spMkLst>
            <pc:docMk/>
            <pc:sldMk cId="3863272811" sldId="278"/>
            <ac:spMk id="2" creationId="{4412DB02-196F-4B30-A1EC-430739B0E296}"/>
          </ac:spMkLst>
        </pc:spChg>
        <pc:spChg chg="del mod">
          <ac:chgData name="Nilce Alves" userId="2c0f7dd4c65cdcb2" providerId="LiveId" clId="{B37396F0-630D-4B93-BD04-023C5981B5B5}" dt="2021-12-15T21:49:30.700" v="75" actId="478"/>
          <ac:spMkLst>
            <pc:docMk/>
            <pc:sldMk cId="3863272811" sldId="278"/>
            <ac:spMk id="3" creationId="{72858DC1-34E2-407C-8C7A-F1B80DDBFAD9}"/>
          </ac:spMkLst>
        </pc:spChg>
        <pc:spChg chg="mod">
          <ac:chgData name="Nilce Alves" userId="2c0f7dd4c65cdcb2" providerId="LiveId" clId="{B37396F0-630D-4B93-BD04-023C5981B5B5}" dt="2021-12-15T21:49:43.991" v="78" actId="1076"/>
          <ac:spMkLst>
            <pc:docMk/>
            <pc:sldMk cId="3863272811" sldId="278"/>
            <ac:spMk id="4" creationId="{4A5DF18D-B669-406C-A5FC-173F035FE072}"/>
          </ac:spMkLst>
        </pc:spChg>
        <pc:spChg chg="add del mod">
          <ac:chgData name="Nilce Alves" userId="2c0f7dd4c65cdcb2" providerId="LiveId" clId="{B37396F0-630D-4B93-BD04-023C5981B5B5}" dt="2021-12-15T21:49:50.841" v="80" actId="478"/>
          <ac:spMkLst>
            <pc:docMk/>
            <pc:sldMk cId="3863272811" sldId="278"/>
            <ac:spMk id="6" creationId="{036B346B-8C7D-40DE-B6D3-57701EFA4560}"/>
          </ac:spMkLst>
        </pc:spChg>
        <pc:spChg chg="add del mod">
          <ac:chgData name="Nilce Alves" userId="2c0f7dd4c65cdcb2" providerId="LiveId" clId="{B37396F0-630D-4B93-BD04-023C5981B5B5}" dt="2021-12-15T21:50:49.588" v="86" actId="478"/>
          <ac:spMkLst>
            <pc:docMk/>
            <pc:sldMk cId="3863272811" sldId="278"/>
            <ac:spMk id="8" creationId="{EB65FF52-3D9E-4CDD-B6C7-B27EBFD792B9}"/>
          </ac:spMkLst>
        </pc:spChg>
        <pc:spChg chg="mod">
          <ac:chgData name="Nilce Alves" userId="2c0f7dd4c65cdcb2" providerId="LiveId" clId="{B37396F0-630D-4B93-BD04-023C5981B5B5}" dt="2021-12-15T21:50:41.338" v="84" actId="1076"/>
          <ac:spMkLst>
            <pc:docMk/>
            <pc:sldMk cId="3863272811" sldId="278"/>
            <ac:spMk id="9" creationId="{6C1C9F7F-86E2-44F9-B01D-A15BF7E7AA9A}"/>
          </ac:spMkLst>
        </pc:spChg>
        <pc:spChg chg="mod">
          <ac:chgData name="Nilce Alves" userId="2c0f7dd4c65cdcb2" providerId="LiveId" clId="{B37396F0-630D-4B93-BD04-023C5981B5B5}" dt="2021-12-15T21:50:54.867" v="87" actId="1076"/>
          <ac:spMkLst>
            <pc:docMk/>
            <pc:sldMk cId="3863272811" sldId="278"/>
            <ac:spMk id="10" creationId="{B057E219-0DFC-4E26-9107-0CA0F5991FDD}"/>
          </ac:spMkLst>
        </pc:spChg>
        <pc:spChg chg="mod">
          <ac:chgData name="Nilce Alves" userId="2c0f7dd4c65cdcb2" providerId="LiveId" clId="{B37396F0-630D-4B93-BD04-023C5981B5B5}" dt="2021-12-15T21:51:02.123" v="89" actId="1076"/>
          <ac:spMkLst>
            <pc:docMk/>
            <pc:sldMk cId="3863272811" sldId="278"/>
            <ac:spMk id="12" creationId="{AB4FB931-7BC9-4FC5-8E29-1C2A1153802A}"/>
          </ac:spMkLst>
        </pc:spChg>
      </pc:sldChg>
      <pc:sldChg chg="addSp delSp modSp mod">
        <pc:chgData name="Nilce Alves" userId="2c0f7dd4c65cdcb2" providerId="LiveId" clId="{B37396F0-630D-4B93-BD04-023C5981B5B5}" dt="2021-12-15T21:52:42.588" v="94" actId="14100"/>
        <pc:sldMkLst>
          <pc:docMk/>
          <pc:sldMk cId="3141599990" sldId="280"/>
        </pc:sldMkLst>
        <pc:picChg chg="add mod">
          <ac:chgData name="Nilce Alves" userId="2c0f7dd4c65cdcb2" providerId="LiveId" clId="{B37396F0-630D-4B93-BD04-023C5981B5B5}" dt="2021-12-15T21:52:42.588" v="94" actId="14100"/>
          <ac:picMkLst>
            <pc:docMk/>
            <pc:sldMk cId="3141599990" sldId="280"/>
            <ac:picMk id="4" creationId="{31868565-1FE6-4C6F-83EB-72B5A5B7C3B7}"/>
          </ac:picMkLst>
        </pc:picChg>
        <pc:picChg chg="del">
          <ac:chgData name="Nilce Alves" userId="2c0f7dd4c65cdcb2" providerId="LiveId" clId="{B37396F0-630D-4B93-BD04-023C5981B5B5}" dt="2021-12-15T21:52:34.518" v="90" actId="478"/>
          <ac:picMkLst>
            <pc:docMk/>
            <pc:sldMk cId="3141599990" sldId="280"/>
            <ac:picMk id="5" creationId="{C8303090-0FD0-42C3-8DD9-80A612C08763}"/>
          </ac:picMkLst>
        </pc:picChg>
      </pc:sldChg>
      <pc:sldChg chg="addSp delSp modSp mod">
        <pc:chgData name="Nilce Alves" userId="2c0f7dd4c65cdcb2" providerId="LiveId" clId="{B37396F0-630D-4B93-BD04-023C5981B5B5}" dt="2021-12-15T21:53:08.032" v="98" actId="1076"/>
        <pc:sldMkLst>
          <pc:docMk/>
          <pc:sldMk cId="3841338498" sldId="281"/>
        </pc:sldMkLst>
        <pc:picChg chg="add mod">
          <ac:chgData name="Nilce Alves" userId="2c0f7dd4c65cdcb2" providerId="LiveId" clId="{B37396F0-630D-4B93-BD04-023C5981B5B5}" dt="2021-12-15T21:53:08.032" v="98" actId="1076"/>
          <ac:picMkLst>
            <pc:docMk/>
            <pc:sldMk cId="3841338498" sldId="281"/>
            <ac:picMk id="4" creationId="{1CFC3244-49F6-4C1E-BF7D-CD4E081C4409}"/>
          </ac:picMkLst>
        </pc:picChg>
        <pc:picChg chg="del">
          <ac:chgData name="Nilce Alves" userId="2c0f7dd4c65cdcb2" providerId="LiveId" clId="{B37396F0-630D-4B93-BD04-023C5981B5B5}" dt="2021-12-15T21:52:47.069" v="95" actId="478"/>
          <ac:picMkLst>
            <pc:docMk/>
            <pc:sldMk cId="3841338498" sldId="281"/>
            <ac:picMk id="5" creationId="{F852E307-E29F-4E00-9A2B-689FE1A657E8}"/>
          </ac:picMkLst>
        </pc:picChg>
      </pc:sldChg>
      <pc:sldChg chg="addSp delSp modSp add mod ord">
        <pc:chgData name="Nilce Alves" userId="2c0f7dd4c65cdcb2" providerId="LiveId" clId="{B37396F0-630D-4B93-BD04-023C5981B5B5}" dt="2021-12-15T21:49:19.949" v="73" actId="20577"/>
        <pc:sldMkLst>
          <pc:docMk/>
          <pc:sldMk cId="167186643" sldId="303"/>
        </pc:sldMkLst>
        <pc:spChg chg="del mod">
          <ac:chgData name="Nilce Alves" userId="2c0f7dd4c65cdcb2" providerId="LiveId" clId="{B37396F0-630D-4B93-BD04-023C5981B5B5}" dt="2021-12-15T21:47:04.325" v="37" actId="478"/>
          <ac:spMkLst>
            <pc:docMk/>
            <pc:sldMk cId="167186643" sldId="303"/>
            <ac:spMk id="3" creationId="{72858DC1-34E2-407C-8C7A-F1B80DDBFAD9}"/>
          </ac:spMkLst>
        </pc:spChg>
        <pc:spChg chg="del">
          <ac:chgData name="Nilce Alves" userId="2c0f7dd4c65cdcb2" providerId="LiveId" clId="{B37396F0-630D-4B93-BD04-023C5981B5B5}" dt="2021-12-15T21:45:38.611" v="7" actId="478"/>
          <ac:spMkLst>
            <pc:docMk/>
            <pc:sldMk cId="167186643" sldId="303"/>
            <ac:spMk id="4" creationId="{4A5DF18D-B669-406C-A5FC-173F035FE072}"/>
          </ac:spMkLst>
        </pc:spChg>
        <pc:spChg chg="add mod">
          <ac:chgData name="Nilce Alves" userId="2c0f7dd4c65cdcb2" providerId="LiveId" clId="{B37396F0-630D-4B93-BD04-023C5981B5B5}" dt="2021-12-15T21:49:19.949" v="73" actId="20577"/>
          <ac:spMkLst>
            <pc:docMk/>
            <pc:sldMk cId="167186643" sldId="303"/>
            <ac:spMk id="6" creationId="{B23EEE1C-E544-4A65-AA7C-E795A8FA9D8D}"/>
          </ac:spMkLst>
        </pc:spChg>
        <pc:spChg chg="del mod">
          <ac:chgData name="Nilce Alves" userId="2c0f7dd4c65cdcb2" providerId="LiveId" clId="{B37396F0-630D-4B93-BD04-023C5981B5B5}" dt="2021-12-15T21:45:34.889" v="6" actId="478"/>
          <ac:spMkLst>
            <pc:docMk/>
            <pc:sldMk cId="167186643" sldId="303"/>
            <ac:spMk id="9" creationId="{6C1C9F7F-86E2-44F9-B01D-A15BF7E7AA9A}"/>
          </ac:spMkLst>
        </pc:spChg>
        <pc:spChg chg="del">
          <ac:chgData name="Nilce Alves" userId="2c0f7dd4c65cdcb2" providerId="LiveId" clId="{B37396F0-630D-4B93-BD04-023C5981B5B5}" dt="2021-12-15T21:45:41.498" v="8" actId="478"/>
          <ac:spMkLst>
            <pc:docMk/>
            <pc:sldMk cId="167186643" sldId="303"/>
            <ac:spMk id="10" creationId="{B057E219-0DFC-4E26-9107-0CA0F5991FDD}"/>
          </ac:spMkLst>
        </pc:spChg>
        <pc:spChg chg="del">
          <ac:chgData name="Nilce Alves" userId="2c0f7dd4c65cdcb2" providerId="LiveId" clId="{B37396F0-630D-4B93-BD04-023C5981B5B5}" dt="2021-12-15T21:45:45.413" v="9" actId="478"/>
          <ac:spMkLst>
            <pc:docMk/>
            <pc:sldMk cId="167186643" sldId="303"/>
            <ac:spMk id="12" creationId="{AB4FB931-7BC9-4FC5-8E29-1C2A1153802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85fad0e35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e85fad0e35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85fad0e35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e85fad0e35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22cc206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f22cc206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046727e7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f046727e7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046727e7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f046727e7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22cc2064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f22cc2064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85fad0e35_2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e85fad0e35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513159" y="514349"/>
            <a:ext cx="6000750" cy="222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rgbClr val="0F486F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SzPts val="1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SzPts val="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23" name="Google Shape;23;p2"/>
          <p:cNvCxnSpPr/>
          <p:nvPr/>
        </p:nvCxnSpPr>
        <p:spPr>
          <a:xfrm flipH="1">
            <a:off x="6171009" y="6350"/>
            <a:ext cx="2857500" cy="28575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2"/>
          <p:cNvCxnSpPr/>
          <p:nvPr/>
        </p:nvCxnSpPr>
        <p:spPr>
          <a:xfrm flipH="1">
            <a:off x="4581127" y="68659"/>
            <a:ext cx="4560491" cy="4560491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25;p2"/>
          <p:cNvCxnSpPr/>
          <p:nvPr/>
        </p:nvCxnSpPr>
        <p:spPr>
          <a:xfrm flipH="1">
            <a:off x="5426869" y="171450"/>
            <a:ext cx="3714750" cy="371475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26;p2"/>
          <p:cNvCxnSpPr/>
          <p:nvPr/>
        </p:nvCxnSpPr>
        <p:spPr>
          <a:xfrm flipH="1">
            <a:off x="5501878" y="24208"/>
            <a:ext cx="3639742" cy="3639742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;p2"/>
          <p:cNvCxnSpPr/>
          <p:nvPr/>
        </p:nvCxnSpPr>
        <p:spPr>
          <a:xfrm flipH="1">
            <a:off x="5884069" y="457201"/>
            <a:ext cx="3257549" cy="325754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>
            <a:spLocks noGrp="1"/>
          </p:cNvSpPr>
          <p:nvPr>
            <p:ph type="pic" idx="2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685801" y="2882900"/>
            <a:ext cx="6228157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SzPts val="1000"/>
              <a:buFont typeface="Century Gothic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000"/>
              <a:buFont typeface="Century Gothic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Font typeface="Century Gothic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Font typeface="Century Gothic"/>
              <a:buNone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56058" y="514350"/>
            <a:ext cx="6858001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1"/>
          </p:nvPr>
        </p:nvSpPr>
        <p:spPr>
          <a:xfrm>
            <a:off x="1084659" y="2571750"/>
            <a:ext cx="64008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000"/>
              <a:buFont typeface="Century Gothic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Font typeface="Century Gothic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Font typeface="Century Gothic"/>
              <a:buNone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2"/>
          </p:nvPr>
        </p:nvSpPr>
        <p:spPr>
          <a:xfrm>
            <a:off x="513160" y="3225800"/>
            <a:ext cx="6400800" cy="12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100"/>
          </a:p>
        </p:txBody>
      </p:sp>
      <p:sp>
        <p:nvSpPr>
          <p:cNvPr id="100" name="Google Shape;100;p13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513158" y="3849736"/>
            <a:ext cx="6401992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o Cartão de Nome">
  <p:cSld name="Citar o Cartão de Nom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1"/>
          </p:nvPr>
        </p:nvSpPr>
        <p:spPr>
          <a:xfrm>
            <a:off x="513159" y="2946400"/>
            <a:ext cx="6400801" cy="7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2"/>
          </p:nvPr>
        </p:nvSpPr>
        <p:spPr>
          <a:xfrm>
            <a:off x="513158" y="3733800"/>
            <a:ext cx="6400801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100"/>
          </a:p>
        </p:txBody>
      </p:sp>
      <p:sp>
        <p:nvSpPr>
          <p:cNvPr id="115" name="Google Shape;115;p15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iro ou Falso">
  <p:cSld name="Verdadeiro ou Falso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513159" y="2946400"/>
            <a:ext cx="64008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2"/>
          </p:nvPr>
        </p:nvSpPr>
        <p:spPr>
          <a:xfrm>
            <a:off x="513158" y="3575049"/>
            <a:ext cx="6400801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 rot="5400000">
            <a:off x="2357834" y="-1330325"/>
            <a:ext cx="2711450" cy="6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 rot="5400000">
            <a:off x="5570934" y="1457325"/>
            <a:ext cx="3429000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 rot="5400000">
            <a:off x="1457325" y="-428625"/>
            <a:ext cx="3981450" cy="5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513159" y="514350"/>
            <a:ext cx="6400800" cy="271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98450" algn="l"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513158" y="1504950"/>
            <a:ext cx="6400801" cy="1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513158" y="514350"/>
            <a:ext cx="3703241" cy="271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98450" algn="l"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2"/>
          </p:nvPr>
        </p:nvSpPr>
        <p:spPr>
          <a:xfrm>
            <a:off x="4356100" y="514351"/>
            <a:ext cx="3700859" cy="271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98450" algn="l"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729060" y="514350"/>
            <a:ext cx="348734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1000"/>
              <a:buNone/>
              <a:defRPr sz="1200" b="1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2"/>
          </p:nvPr>
        </p:nvSpPr>
        <p:spPr>
          <a:xfrm>
            <a:off x="513158" y="952897"/>
            <a:ext cx="3703241" cy="227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3"/>
          </p:nvPr>
        </p:nvSpPr>
        <p:spPr>
          <a:xfrm>
            <a:off x="4559300" y="514350"/>
            <a:ext cx="349885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1000"/>
              <a:buNone/>
              <a:defRPr sz="1200" b="1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4"/>
          </p:nvPr>
        </p:nvSpPr>
        <p:spPr>
          <a:xfrm>
            <a:off x="4354909" y="946547"/>
            <a:ext cx="3696891" cy="227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513159" y="514350"/>
            <a:ext cx="4457701" cy="398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98450" algn="l"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313759" y="1657349"/>
            <a:ext cx="2743200" cy="156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>
            <a:spLocks noGrp="1"/>
          </p:cNvSpPr>
          <p:nvPr>
            <p:ph type="pic" idx="2"/>
          </p:nvPr>
        </p:nvSpPr>
        <p:spPr>
          <a:xfrm>
            <a:off x="741759" y="685800"/>
            <a:ext cx="2460730" cy="34290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3542109" y="2082800"/>
            <a:ext cx="4516041" cy="1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100"/>
              <a:buNone/>
              <a:defRPr sz="14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9" cy="3208867"/>
          </a:xfrm>
        </p:grpSpPr>
        <p:cxnSp>
          <p:nvCxnSpPr>
            <p:cNvPr id="7" name="Google Shape;7;p1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9;p1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10;p1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1;p1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513159" y="514350"/>
            <a:ext cx="6400800" cy="271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marR="0" lvl="0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▶"/>
              <a:defRPr sz="15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845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Char char="▶"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794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794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794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794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794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79400" algn="l" rtl="0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ctrTitle"/>
          </p:nvPr>
        </p:nvSpPr>
        <p:spPr>
          <a:xfrm>
            <a:off x="422750" y="514350"/>
            <a:ext cx="7170600" cy="11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DESENVOLVIMENTO APLICAÇÃO WEB – FRONT END</a:t>
            </a: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513150" y="1938850"/>
            <a:ext cx="5926200" cy="2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sz="4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BR" sz="4700"/>
              <a:t>Client Connection</a:t>
            </a:r>
            <a:endParaRPr sz="4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>
            <a:spLocks noGrp="1"/>
          </p:cNvSpPr>
          <p:nvPr>
            <p:ph type="ctrTitle"/>
          </p:nvPr>
        </p:nvSpPr>
        <p:spPr>
          <a:xfrm>
            <a:off x="455157" y="93902"/>
            <a:ext cx="7170600" cy="700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err="1"/>
              <a:t>Wireframes</a:t>
            </a:r>
            <a:endParaRPr dirty="0"/>
          </a:p>
        </p:txBody>
      </p:sp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101" y="1171737"/>
            <a:ext cx="5339798" cy="280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B7AF45C-8A42-417E-803C-ECC1A26B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16" y="275227"/>
            <a:ext cx="6400800" cy="912826"/>
          </a:xfrm>
        </p:spPr>
        <p:txBody>
          <a:bodyPr/>
          <a:lstStyle/>
          <a:p>
            <a:r>
              <a:rPr lang="pt-BR" dirty="0" err="1"/>
              <a:t>Wireframes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41F463B-C4BF-4B9D-B856-E32CAFB7F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14" y="1188053"/>
            <a:ext cx="5334695" cy="347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04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2D7383-6882-4A8B-BE91-E05D2FC7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149" y="788848"/>
            <a:ext cx="5195447" cy="35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48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13069F3-7691-4869-A63D-6D4FEC533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74" y="807609"/>
            <a:ext cx="5873518" cy="359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39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349" y="486387"/>
            <a:ext cx="5870149" cy="41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326" y="340136"/>
            <a:ext cx="5870149" cy="41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E93467C-A66C-4686-8DED-7D0760A01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72" y="854330"/>
            <a:ext cx="5312864" cy="3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84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40AB9B-0A9A-43AF-BA42-B7D6E825D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84" y="681261"/>
            <a:ext cx="5837050" cy="37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06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6A4B857-3DAF-4449-BA5A-814C9455B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62" y="814700"/>
            <a:ext cx="5604133" cy="32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69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CA19A-394E-43E2-A717-0D6AA7592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89" y="215158"/>
            <a:ext cx="6400800" cy="1130300"/>
          </a:xfrm>
        </p:spPr>
        <p:txBody>
          <a:bodyPr/>
          <a:lstStyle/>
          <a:p>
            <a:r>
              <a:rPr lang="pt-BR" dirty="0"/>
              <a:t>Desenvolvimento realizado: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4B3586-5162-4FC1-A1D9-39FFFD8BA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02" y="1430802"/>
            <a:ext cx="6787918" cy="28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97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824584" y="201049"/>
            <a:ext cx="64008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</a:pPr>
            <a:r>
              <a:rPr lang="pt-BR" sz="3600" dirty="0"/>
              <a:t>EIXO 2: GRUPO 3|TURMA 1</a:t>
            </a:r>
            <a:endParaRPr sz="3600" dirty="0"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523184" y="1331450"/>
            <a:ext cx="6400800" cy="2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9090"/>
              <a:buNone/>
            </a:pPr>
            <a:endParaRPr sz="1100" b="0"/>
          </a:p>
          <a:p>
            <a:pPr marL="381000" lvl="0" indent="-387667" algn="l" rtl="0">
              <a:spcBef>
                <a:spcPts val="1300"/>
              </a:spcBef>
              <a:spcAft>
                <a:spcPts val="0"/>
              </a:spcAft>
              <a:buSzPct val="81481"/>
              <a:buFont typeface="Century Gothic"/>
              <a:buAutoNum type="arabicPeriod"/>
            </a:pPr>
            <a:r>
              <a:rPr lang="pt-BR" sz="2700"/>
              <a:t>Carlos Roberto Teixeira</a:t>
            </a:r>
            <a:endParaRPr sz="1100"/>
          </a:p>
          <a:p>
            <a:pPr marL="381000" lvl="0" indent="-387667" algn="l" rtl="0">
              <a:spcBef>
                <a:spcPts val="800"/>
              </a:spcBef>
              <a:spcAft>
                <a:spcPts val="0"/>
              </a:spcAft>
              <a:buSzPct val="81481"/>
              <a:buFont typeface="Century Gothic"/>
              <a:buAutoNum type="arabicPeriod"/>
            </a:pPr>
            <a:r>
              <a:rPr lang="pt-BR" sz="2700"/>
              <a:t>Emerson Alves dos Santos</a:t>
            </a:r>
            <a:endParaRPr sz="1100"/>
          </a:p>
          <a:p>
            <a:pPr marL="381000" lvl="0" indent="-387667" algn="l" rtl="0">
              <a:spcBef>
                <a:spcPts val="800"/>
              </a:spcBef>
              <a:spcAft>
                <a:spcPts val="0"/>
              </a:spcAft>
              <a:buSzPct val="81481"/>
              <a:buFont typeface="Century Gothic"/>
              <a:buAutoNum type="arabicPeriod"/>
            </a:pPr>
            <a:r>
              <a:rPr lang="pt-BR" sz="2700"/>
              <a:t>Gabriel Bispo</a:t>
            </a:r>
            <a:endParaRPr sz="1100"/>
          </a:p>
          <a:p>
            <a:pPr marL="381000" lvl="0" indent="-387667" algn="l" rtl="0">
              <a:spcBef>
                <a:spcPts val="800"/>
              </a:spcBef>
              <a:spcAft>
                <a:spcPts val="0"/>
              </a:spcAft>
              <a:buSzPct val="81481"/>
              <a:buFont typeface="Century Gothic"/>
              <a:buAutoNum type="arabicPeriod"/>
            </a:pPr>
            <a:r>
              <a:rPr lang="pt-BR" sz="2700"/>
              <a:t>Paula Milanes</a:t>
            </a:r>
            <a:endParaRPr sz="1100"/>
          </a:p>
          <a:p>
            <a:pPr marL="381000" lvl="0" indent="-387667" algn="l" rtl="0">
              <a:spcBef>
                <a:spcPts val="800"/>
              </a:spcBef>
              <a:spcAft>
                <a:spcPts val="0"/>
              </a:spcAft>
              <a:buSzPct val="81481"/>
              <a:buFont typeface="Century Gothic"/>
              <a:buAutoNum type="arabicPeriod"/>
            </a:pPr>
            <a:r>
              <a:rPr lang="pt-BR" sz="2700"/>
              <a:t>Nilce Alves</a:t>
            </a:r>
            <a:endParaRPr sz="2700"/>
          </a:p>
          <a:p>
            <a:pPr marL="381000" lvl="0" indent="-387667" algn="l" rtl="0">
              <a:spcBef>
                <a:spcPts val="800"/>
              </a:spcBef>
              <a:spcAft>
                <a:spcPts val="0"/>
              </a:spcAft>
              <a:buSzPct val="81481"/>
              <a:buFont typeface="Century Gothic"/>
              <a:buAutoNum type="arabicPeriod"/>
            </a:pPr>
            <a:r>
              <a:rPr lang="pt-BR" sz="2700"/>
              <a:t>Vinícius Almeida</a:t>
            </a:r>
            <a:endParaRPr sz="110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ct val="109090"/>
              <a:buNone/>
            </a:pPr>
            <a:br>
              <a:rPr lang="pt-BR" sz="1100"/>
            </a:b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64371CD-AE3B-4EBA-A69D-412CAB714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285" y="1131195"/>
            <a:ext cx="5998987" cy="288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77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76F78C0-A7F7-461B-AEC2-E5BFFB8DD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49" y="647701"/>
            <a:ext cx="6273212" cy="324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08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5DE3FBA-9FD9-4E53-8045-06C707CC8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11" y="732874"/>
            <a:ext cx="6913959" cy="367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29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0D7DC0-45FF-4AE3-8A16-0735E29B4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87" y="814283"/>
            <a:ext cx="6938748" cy="337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0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B6F5939-FCE5-4F2C-85A5-3FFDD9F79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20" y="647701"/>
            <a:ext cx="6793360" cy="36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99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5ECF3BA-C5FA-4B6A-ADF0-139204B8B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19" y="514350"/>
            <a:ext cx="6332183" cy="35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79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64F6503-9328-4FF3-A164-F7FF54F8D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663" y="412823"/>
            <a:ext cx="3715785" cy="38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51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DCA9EBC-B2A1-4100-8BD7-D44922AAE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40" y="385867"/>
            <a:ext cx="5796762" cy="36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94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4D86848-C032-4FB2-9DC1-2CCCB1185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913" y="892317"/>
            <a:ext cx="5440046" cy="335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59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7D6B4E9-E331-4FE3-AB7C-0AC27D67C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88" y="962912"/>
            <a:ext cx="4859001" cy="29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12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2DB02-196F-4B30-A1EC-430739B0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12" y="280243"/>
            <a:ext cx="6400800" cy="732615"/>
          </a:xfrm>
        </p:spPr>
        <p:txBody>
          <a:bodyPr/>
          <a:lstStyle/>
          <a:p>
            <a:r>
              <a:rPr lang="pt-BR" dirty="0"/>
              <a:t>Problema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23EEE1C-E544-4A65-AA7C-E795A8FA9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3159" y="1254796"/>
            <a:ext cx="7736464" cy="3163691"/>
          </a:xfrm>
        </p:spPr>
        <p:txBody>
          <a:bodyPr>
            <a:normAutofit/>
          </a:bodyPr>
          <a:lstStyle/>
          <a:p>
            <a:pPr marL="0" indent="0">
              <a:spcBef>
                <a:spcPts val="800"/>
              </a:spcBef>
              <a:buClr>
                <a:srgbClr val="000000"/>
              </a:buClr>
              <a:buSzPts val="2500"/>
              <a:buNone/>
            </a:pPr>
            <a:r>
              <a:rPr lang="pt-BR" sz="1600" dirty="0">
                <a:cs typeface="Arial"/>
                <a:sym typeface="Arial"/>
              </a:rPr>
              <a:t>1. Resolver a dificuldade de controlar uma carteira de clientes, através de um cadastro descomplicado e de fácil manutenção e visando melhores resultados. </a:t>
            </a:r>
          </a:p>
          <a:p>
            <a:pPr marL="69850" indent="0">
              <a:spcBef>
                <a:spcPts val="800"/>
              </a:spcBef>
              <a:buClr>
                <a:srgbClr val="000000"/>
              </a:buClr>
              <a:buSzPts val="2500"/>
              <a:buFont typeface="Arial"/>
              <a:buNone/>
            </a:pPr>
            <a:endParaRPr lang="pt-BR" sz="1600" dirty="0">
              <a:cs typeface="Arial"/>
              <a:sym typeface="Arial"/>
            </a:endParaRPr>
          </a:p>
          <a:p>
            <a:pPr marL="0" indent="0">
              <a:spcBef>
                <a:spcPts val="800"/>
              </a:spcBef>
              <a:buClr>
                <a:srgbClr val="000000"/>
              </a:buClr>
              <a:buSzPts val="2500"/>
              <a:buNone/>
            </a:pPr>
            <a:r>
              <a:rPr lang="pt-BR" sz="1600" dirty="0">
                <a:cs typeface="Arial"/>
                <a:sym typeface="Arial"/>
              </a:rPr>
              <a:t>2. Resolver a dificuldade de um cliente que procura serviços e produtos do seu interesse e que possa interagir com a carteira de clientes de um empreendedor cadastrado no site de Gestão de Clientes. </a:t>
            </a:r>
          </a:p>
          <a:p>
            <a:pPr marL="800100" indent="-342900" algn="just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pt-BR" sz="1800" b="0" dirty="0">
              <a:effectLst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186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F684D19-83CB-440F-959A-B19358C9B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94" y="783184"/>
            <a:ext cx="5913565" cy="326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3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4ACD7-B382-478D-B146-E7325428C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09" y="241855"/>
            <a:ext cx="6400800" cy="1130300"/>
          </a:xfrm>
        </p:spPr>
        <p:txBody>
          <a:bodyPr/>
          <a:lstStyle/>
          <a:p>
            <a:r>
              <a:rPr lang="pt-BR" dirty="0"/>
              <a:t>Desafios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6BFA64-4CAB-4578-88E0-3C3163046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409" y="1575588"/>
            <a:ext cx="6400800" cy="2711450"/>
          </a:xfrm>
        </p:spPr>
        <p:txBody>
          <a:bodyPr>
            <a:normAutofit fontScale="92500" lnSpcReduction="20000"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pt-BR" sz="2200" dirty="0"/>
              <a:t>Acreditar que seria possível realizar o trabalho;</a:t>
            </a: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200" dirty="0"/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pt-BR" sz="2200" dirty="0"/>
              <a:t>O volume de informação e aprendizado para realizar o desenvolvimento;</a:t>
            </a: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200" dirty="0"/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pt-BR" sz="2200" dirty="0"/>
              <a:t>A percepção da complexidade para desenvolvimento do site; e</a:t>
            </a: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200" dirty="0"/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pt-BR" sz="2200" dirty="0"/>
              <a:t>Reconhecer as dificuldades de cada membro do grupo e nos apoiar;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8678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4ACD7-B382-478D-B146-E7325428C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09" y="241855"/>
            <a:ext cx="6400800" cy="1130300"/>
          </a:xfrm>
        </p:spPr>
        <p:txBody>
          <a:bodyPr/>
          <a:lstStyle/>
          <a:p>
            <a:r>
              <a:rPr lang="pt-BR" dirty="0"/>
              <a:t>Aprendizado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6BFA64-4CAB-4578-88E0-3C3163046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409" y="1575588"/>
            <a:ext cx="6400800" cy="2711450"/>
          </a:xfrm>
        </p:spPr>
        <p:txBody>
          <a:bodyPr>
            <a:normAutofit fontScale="85000" lnSpcReduction="10000"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pt-BR" sz="2000" dirty="0"/>
              <a:t>É possível criar uma página na WEB;</a:t>
            </a: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/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pt-BR" sz="2000" dirty="0"/>
              <a:t>É possível entender e realizar as atividades de TI com determinação e conhecimento.</a:t>
            </a: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/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pt-BR" sz="2000" dirty="0"/>
              <a:t>O mais importante é a preocupação com as pessoas e compreender as limitações de cada um;</a:t>
            </a: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/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pt-BR" sz="2000" dirty="0"/>
              <a:t>A profissão do futuro “Tecnologia da Informação” é a profissão que queremos exercer.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680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body" idx="1"/>
          </p:nvPr>
        </p:nvSpPr>
        <p:spPr>
          <a:xfrm>
            <a:off x="513158" y="514350"/>
            <a:ext cx="7936163" cy="421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6000"/>
              <a:t>OBRIGADO(A)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A5DF18D-B669-406C-A5FC-173F035FE072}"/>
              </a:ext>
            </a:extLst>
          </p:cNvPr>
          <p:cNvSpPr txBox="1">
            <a:spLocks/>
          </p:cNvSpPr>
          <p:nvPr/>
        </p:nvSpPr>
        <p:spPr>
          <a:xfrm>
            <a:off x="513159" y="541531"/>
            <a:ext cx="6400800" cy="732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2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Objetivo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C1C9F7F-86E2-44F9-B01D-A15BF7E7AA9A}"/>
              </a:ext>
            </a:extLst>
          </p:cNvPr>
          <p:cNvSpPr txBox="1"/>
          <p:nvPr/>
        </p:nvSpPr>
        <p:spPr>
          <a:xfrm>
            <a:off x="487911" y="1391675"/>
            <a:ext cx="67827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850">
              <a:spcBef>
                <a:spcPts val="800"/>
              </a:spcBef>
              <a:buSzPts val="2500"/>
            </a:pPr>
            <a:r>
              <a:rPr lang="pt-BR" sz="1600" dirty="0">
                <a:solidFill>
                  <a:srgbClr val="0F486F"/>
                </a:solidFill>
                <a:latin typeface="Century Gothic"/>
                <a:sym typeface="Century Gothic"/>
              </a:rPr>
              <a:t>Criar um sistema de dados de clientes e empreendedores visando a gestão do negócio e satisfação do cliente.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057E219-0DFC-4E26-9107-0CA0F5991FDD}"/>
              </a:ext>
            </a:extLst>
          </p:cNvPr>
          <p:cNvSpPr txBox="1">
            <a:spLocks/>
          </p:cNvSpPr>
          <p:nvPr/>
        </p:nvSpPr>
        <p:spPr>
          <a:xfrm>
            <a:off x="513159" y="2648504"/>
            <a:ext cx="6406701" cy="66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2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/>
              <a:t>Público Alvo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B4FB931-7BC9-4FC5-8E29-1C2A1153802A}"/>
              </a:ext>
            </a:extLst>
          </p:cNvPr>
          <p:cNvSpPr txBox="1"/>
          <p:nvPr/>
        </p:nvSpPr>
        <p:spPr>
          <a:xfrm>
            <a:off x="413816" y="3517155"/>
            <a:ext cx="6500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0" indent="0">
              <a:buNone/>
            </a:pPr>
            <a:r>
              <a:rPr lang="pt-BR" sz="1600" dirty="0">
                <a:solidFill>
                  <a:srgbClr val="0F486F"/>
                </a:solidFill>
                <a:latin typeface="Century Gothic"/>
              </a:rPr>
              <a:t>Pequenos empreendedores e profissionais autônomos; </a:t>
            </a:r>
          </a:p>
        </p:txBody>
      </p:sp>
    </p:spTree>
    <p:extLst>
      <p:ext uri="{BB962C8B-B14F-4D97-AF65-F5344CB8AC3E}">
        <p14:creationId xmlns:p14="http://schemas.microsoft.com/office/powerpoint/2010/main" val="386327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D199B-CF9D-4D76-868B-0C860D81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74" y="148413"/>
            <a:ext cx="6400800" cy="679219"/>
          </a:xfrm>
        </p:spPr>
        <p:txBody>
          <a:bodyPr/>
          <a:lstStyle/>
          <a:p>
            <a:r>
              <a:rPr lang="pt-BR" sz="2800" dirty="0"/>
              <a:t>Requisitos Funcionais: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D21C86-3184-402B-A354-772EBF62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23" y="1085682"/>
            <a:ext cx="6583932" cy="375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D199B-CF9D-4D76-868B-0C860D81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74" y="148413"/>
            <a:ext cx="6400800" cy="1130300"/>
          </a:xfrm>
        </p:spPr>
        <p:txBody>
          <a:bodyPr/>
          <a:lstStyle/>
          <a:p>
            <a:r>
              <a:rPr lang="pt-BR" dirty="0"/>
              <a:t>Diagrama de Casos de Uso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868565-1FE6-4C6F-83EB-72B5A5B7C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09" y="1337775"/>
            <a:ext cx="4273553" cy="279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9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4ACD7-B382-478D-B146-E7325428C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09" y="241855"/>
            <a:ext cx="6400800" cy="705917"/>
          </a:xfrm>
        </p:spPr>
        <p:txBody>
          <a:bodyPr/>
          <a:lstStyle/>
          <a:p>
            <a:r>
              <a:rPr lang="pt-BR" dirty="0"/>
              <a:t>Diagrama de Classe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FC3244-49F6-4C1E-BF7D-CD4E081C4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802" y="1228331"/>
            <a:ext cx="4726972" cy="341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38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5FD84E-B5D7-466C-9EBF-CCFDE5D0C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3159" y="186885"/>
            <a:ext cx="6400800" cy="3038915"/>
          </a:xfrm>
        </p:spPr>
        <p:txBody>
          <a:bodyPr/>
          <a:lstStyle/>
          <a:p>
            <a:pPr marL="158750" indent="0">
              <a:buNone/>
            </a:pPr>
            <a:r>
              <a:rPr lang="pt-BR" sz="3600" dirty="0">
                <a:solidFill>
                  <a:schemeClr val="lt1"/>
                </a:solidFill>
                <a:sym typeface="Roboto"/>
              </a:rPr>
              <a:t>Gestão Código Fonte</a:t>
            </a:r>
          </a:p>
          <a:p>
            <a:endParaRPr lang="pt-BR" sz="16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8750" indent="0" algn="just">
              <a:buNone/>
            </a:pPr>
            <a:r>
              <a:rPr lang="pt-BR" sz="16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Para gestão do código fonte do software desenvolvido pela equipe, o grupo utiliza um processo  mostrado na figura, as manutenções no código são realizadas em </a:t>
            </a:r>
            <a:r>
              <a:rPr lang="pt-BR" sz="1600" b="1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Branches</a:t>
            </a:r>
            <a:r>
              <a:rPr lang="pt-BR" sz="16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separadas e depois entram em uma </a:t>
            </a:r>
            <a:r>
              <a:rPr lang="pt-BR" sz="1600" b="1" dirty="0" err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Branch</a:t>
            </a:r>
            <a:r>
              <a:rPr lang="pt-BR" sz="16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de DEV e depois  Merge com a Master. </a:t>
            </a:r>
            <a:endParaRPr lang="pt-BR" sz="1100" dirty="0"/>
          </a:p>
          <a:p>
            <a:endParaRPr lang="pt-BR" dirty="0"/>
          </a:p>
        </p:txBody>
      </p:sp>
      <p:pic>
        <p:nvPicPr>
          <p:cNvPr id="5" name="Google Shape;233;p39">
            <a:extLst>
              <a:ext uri="{FF2B5EF4-FFF2-40B4-BE49-F238E27FC236}">
                <a16:creationId xmlns:a16="http://schemas.microsoft.com/office/drawing/2014/main" id="{37E1F094-E130-4EA5-82D4-A3DCD916C3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4800" y="2644510"/>
            <a:ext cx="4572000" cy="2105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53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20;p37">
            <a:extLst>
              <a:ext uri="{FF2B5EF4-FFF2-40B4-BE49-F238E27FC236}">
                <a16:creationId xmlns:a16="http://schemas.microsoft.com/office/drawing/2014/main" id="{26CE5591-FA98-4169-A136-768A1AFF49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875" y="1139350"/>
            <a:ext cx="7122250" cy="15371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8BF0068-C211-4081-83BA-55C31379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09" y="241855"/>
            <a:ext cx="6400800" cy="705917"/>
          </a:xfrm>
        </p:spPr>
        <p:txBody>
          <a:bodyPr>
            <a:normAutofit fontScale="90000"/>
          </a:bodyPr>
          <a:lstStyle/>
          <a:p>
            <a:r>
              <a:rPr lang="pt-BR" dirty="0"/>
              <a:t>Gerenciamento do Projeto e Ferramentas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9DDCEA-4CA6-4FB3-9029-0B3DF3029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484" y="3090887"/>
            <a:ext cx="4711106" cy="18107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Fatia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293</Words>
  <Application>Microsoft Office PowerPoint</Application>
  <PresentationFormat>Apresentação na tela (16:9)</PresentationFormat>
  <Paragraphs>47</Paragraphs>
  <Slides>33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8" baseType="lpstr">
      <vt:lpstr>Century Gothic</vt:lpstr>
      <vt:lpstr>Noto Sans Symbols</vt:lpstr>
      <vt:lpstr>Roboto</vt:lpstr>
      <vt:lpstr>Arial</vt:lpstr>
      <vt:lpstr>Fatia</vt:lpstr>
      <vt:lpstr>DESENVOLVIMENTO APLICAÇÃO WEB – FRONT END</vt:lpstr>
      <vt:lpstr>EIXO 2: GRUPO 3|TURMA 1</vt:lpstr>
      <vt:lpstr>Problema</vt:lpstr>
      <vt:lpstr>Apresentação do PowerPoint</vt:lpstr>
      <vt:lpstr>Requisitos Funcionais:</vt:lpstr>
      <vt:lpstr>Diagrama de Casos de Uso</vt:lpstr>
      <vt:lpstr>Diagrama de Classe</vt:lpstr>
      <vt:lpstr>Apresentação do PowerPoint</vt:lpstr>
      <vt:lpstr>Gerenciamento do Projeto e Ferramentas</vt:lpstr>
      <vt:lpstr>Wireframes</vt:lpstr>
      <vt:lpstr>Wireframes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Desenvolvimento realizado: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Desafios</vt:lpstr>
      <vt:lpstr>Aprendizado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APLICAÇÃO WEB – FRONT END</dc:title>
  <dc:creator>Nilce Alves</dc:creator>
  <cp:lastModifiedBy>Nilce Alves</cp:lastModifiedBy>
  <cp:revision>10</cp:revision>
  <dcterms:modified xsi:type="dcterms:W3CDTF">2021-12-15T21:53:53Z</dcterms:modified>
</cp:coreProperties>
</file>